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  <p:sldMasterId id="2147483708" r:id="rId2"/>
  </p:sldMasterIdLst>
  <p:notesMasterIdLst>
    <p:notesMasterId r:id="rId7"/>
  </p:notesMasterIdLst>
  <p:sldIdLst>
    <p:sldId id="280" r:id="rId3"/>
    <p:sldId id="283" r:id="rId4"/>
    <p:sldId id="285" r:id="rId5"/>
    <p:sldId id="27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9F08"/>
    <a:srgbClr val="3AB711"/>
    <a:srgbClr val="24AB1E"/>
    <a:srgbClr val="3FAB3C"/>
    <a:srgbClr val="20B09C"/>
    <a:srgbClr val="FFC452"/>
    <a:srgbClr val="DDDB00"/>
    <a:srgbClr val="A5DA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33F054-0880-4C73-B2FD-2F8E7282255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84138-9921-45FE-9579-95DB806E49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971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0" y="0"/>
            <a:ext cx="12228286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920647"/>
            <a:ext cx="91440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00322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67" y="471350"/>
            <a:ext cx="2380493" cy="77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242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29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838200" y="883081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273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888641"/>
            <a:ext cx="2628900" cy="5288322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888642"/>
            <a:ext cx="7683500" cy="52883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1010043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0" y="3078052"/>
            <a:ext cx="12192000" cy="242220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chemeClr val="bg1"/>
                </a:solidFill>
                <a:latin typeface="+mn-lt"/>
              </a:rPr>
              <a:t>Спасибо за внимание</a:t>
            </a:r>
            <a:endParaRPr lang="ru-RU" sz="40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8956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93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838200" y="360566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867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849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38200" y="360566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526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469798"/>
            <a:ext cx="5158316" cy="103527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49F0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469798"/>
            <a:ext cx="5183717" cy="103527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49F0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838200" y="360566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327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838200" y="360566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273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817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838200" y="883081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9689264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754743"/>
            <a:ext cx="4109053" cy="130265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38057" y="754744"/>
            <a:ext cx="6217860" cy="510630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410905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07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783771"/>
            <a:ext cx="4065511" cy="1273629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094514" y="783772"/>
            <a:ext cx="6261403" cy="50772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406551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312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3909652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838200" y="883081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3070764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49F0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49F0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38200" y="883081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3468160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838200" y="883081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2448432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2129649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1306741"/>
            <a:ext cx="3932767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130674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376716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60309932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929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1287225"/>
            <a:ext cx="3932767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12872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3572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88085" y="-94713"/>
            <a:ext cx="5157787" cy="76578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Название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6791401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6.jp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110FC44D-0704-4EA9-B14D-58F2B3D817C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object 4"/>
          <p:cNvSpPr/>
          <p:nvPr userDrawn="1"/>
        </p:nvSpPr>
        <p:spPr>
          <a:xfrm>
            <a:off x="0" y="327"/>
            <a:ext cx="12192000" cy="747818"/>
          </a:xfrm>
          <a:custGeom>
            <a:avLst/>
            <a:gdLst/>
            <a:ahLst/>
            <a:cxnLst/>
            <a:rect l="l" t="t" r="r" b="b"/>
            <a:pathLst>
              <a:path w="5904230" h="546735">
                <a:moveTo>
                  <a:pt x="0" y="546181"/>
                </a:moveTo>
                <a:lnTo>
                  <a:pt x="0" y="0"/>
                </a:lnTo>
                <a:lnTo>
                  <a:pt x="5903852" y="0"/>
                </a:lnTo>
                <a:lnTo>
                  <a:pt x="5903852" y="546181"/>
                </a:lnTo>
                <a:lnTo>
                  <a:pt x="0" y="546181"/>
                </a:lnTo>
                <a:close/>
              </a:path>
            </a:pathLst>
          </a:custGeom>
          <a:solidFill>
            <a:srgbClr val="3AB711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838200" y="883081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286" y="166475"/>
            <a:ext cx="1418244" cy="46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54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2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249F08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317623"/>
            <a:ext cx="10515600" cy="4850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1391D-7452-4A33-8850-7263D87385F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838200" y="375080"/>
            <a:ext cx="10515600" cy="942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89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249F08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74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13"/>
          </p:nvPr>
        </p:nvSpPr>
        <p:spPr>
          <a:xfrm>
            <a:off x="888085" y="0"/>
            <a:ext cx="5157787" cy="6710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FC44D-0704-4EA9-B14D-58F2B3D817C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23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391D-7452-4A33-8850-7263D87385F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692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781693"/>
      </p:ext>
    </p:extLst>
  </p:cSld>
  <p:clrMapOvr>
    <a:masterClrMapping/>
  </p:clrMapOvr>
</p:sld>
</file>

<file path=ppt/theme/theme1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55" id="{32DD7E1C-B564-48EA-817C-F6D428F4E853}" vid="{6B7855CA-284E-45BF-A4DC-3375E7B40662}"/>
    </a:ext>
  </a:extLst>
</a:theme>
</file>

<file path=ppt/theme/theme2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55" id="{32DD7E1C-B564-48EA-817C-F6D428F4E853}" vid="{D44BC5B9-1CE9-46BB-AF40-2337DD044A5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СПбГАУ 2 вариант широкоформат</Template>
  <TotalTime>667</TotalTime>
  <Words>2</Words>
  <Application>Microsoft Office PowerPoint</Application>
  <PresentationFormat>Широкоэкранный</PresentationFormat>
  <Paragraphs>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2_Специальное оформление</vt:lpstr>
      <vt:lpstr>3_Специальное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Adminisrator</dc:creator>
  <cp:lastModifiedBy>Adminisrator</cp:lastModifiedBy>
  <cp:revision>28</cp:revision>
  <dcterms:created xsi:type="dcterms:W3CDTF">2021-11-26T08:05:23Z</dcterms:created>
  <dcterms:modified xsi:type="dcterms:W3CDTF">2022-01-17T08:03:23Z</dcterms:modified>
</cp:coreProperties>
</file>